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18" r:id="rId2"/>
    <p:sldId id="320" r:id="rId3"/>
    <p:sldId id="358" r:id="rId4"/>
    <p:sldId id="316" r:id="rId5"/>
    <p:sldId id="317" r:id="rId6"/>
    <p:sldId id="321" r:id="rId7"/>
    <p:sldId id="322" r:id="rId8"/>
    <p:sldId id="324" r:id="rId9"/>
    <p:sldId id="325" r:id="rId10"/>
    <p:sldId id="326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52" r:id="rId25"/>
    <p:sldId id="351" r:id="rId26"/>
    <p:sldId id="287" r:id="rId27"/>
    <p:sldId id="288" r:id="rId28"/>
    <p:sldId id="343" r:id="rId29"/>
    <p:sldId id="344" r:id="rId30"/>
    <p:sldId id="346" r:id="rId31"/>
    <p:sldId id="347" r:id="rId32"/>
    <p:sldId id="348" r:id="rId33"/>
    <p:sldId id="349" r:id="rId34"/>
    <p:sldId id="382" r:id="rId35"/>
    <p:sldId id="383" r:id="rId36"/>
    <p:sldId id="384" r:id="rId37"/>
    <p:sldId id="385" r:id="rId38"/>
    <p:sldId id="386" r:id="rId39"/>
    <p:sldId id="387" r:id="rId40"/>
    <p:sldId id="369" r:id="rId41"/>
    <p:sldId id="370" r:id="rId42"/>
    <p:sldId id="372" r:id="rId43"/>
    <p:sldId id="371" r:id="rId44"/>
    <p:sldId id="360" r:id="rId45"/>
    <p:sldId id="373" r:id="rId46"/>
    <p:sldId id="374" r:id="rId47"/>
    <p:sldId id="388" r:id="rId48"/>
    <p:sldId id="361" r:id="rId49"/>
    <p:sldId id="362" r:id="rId50"/>
    <p:sldId id="363" r:id="rId51"/>
    <p:sldId id="364" r:id="rId52"/>
    <p:sldId id="375" r:id="rId53"/>
    <p:sldId id="379" r:id="rId54"/>
    <p:sldId id="380" r:id="rId55"/>
    <p:sldId id="381" r:id="rId56"/>
    <p:sldId id="376" r:id="rId57"/>
    <p:sldId id="377" r:id="rId58"/>
    <p:sldId id="391" r:id="rId59"/>
    <p:sldId id="392" r:id="rId60"/>
    <p:sldId id="389" r:id="rId61"/>
    <p:sldId id="390" r:id="rId62"/>
    <p:sldId id="378" r:id="rId63"/>
    <p:sldId id="365" r:id="rId64"/>
    <p:sldId id="36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0" d="100"/>
          <a:sy n="60" d="100"/>
        </p:scale>
        <p:origin x="-900" y="-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FAC6D-C9B1-4566-BFBB-D76216BC4E83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9401DF-9F69-4C84-8DB6-C4D0CEF9DD8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222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0733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565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315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885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49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272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9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1113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1822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350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275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1673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99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301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575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8319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2936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912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DDBCD-0A3B-4778-9D54-15C674F6230D}" type="datetimeFigureOut">
              <a:rPr lang="en-IN" smtClean="0"/>
              <a:t>22-02-2022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F4C78-9039-4B6A-B0F2-2466B8C3193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87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6350" y="274638"/>
            <a:ext cx="2085973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                               Unit 3</a:t>
            </a:r>
            <a:endParaRPr lang="en-IN" dirty="0"/>
          </a:p>
        </p:txBody>
      </p:sp>
      <p:pic>
        <p:nvPicPr>
          <p:cNvPr id="1026" name="Picture 2" descr="Image result for knowledge representation ai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00188"/>
            <a:ext cx="11401425" cy="481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601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2888"/>
            <a:ext cx="10063163" cy="558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670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5776"/>
            <a:ext cx="10620375" cy="585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9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515599" cy="581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0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0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678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2456" y="1027905"/>
            <a:ext cx="10987087" cy="478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9" y="390525"/>
            <a:ext cx="10944224" cy="6076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21193"/>
            <a:ext cx="1414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dirty="0"/>
              <a:t>Contingency</a:t>
            </a:r>
            <a:r>
              <a:rPr lang="en-GB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1924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4" y="0"/>
            <a:ext cx="11244262" cy="6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5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-42863"/>
            <a:ext cx="11101387" cy="694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07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466724"/>
            <a:ext cx="10644187" cy="240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8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9" y="490537"/>
            <a:ext cx="10487024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193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799268" y="1545465"/>
            <a:ext cx="3361386" cy="15969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3928056" y="3142444"/>
            <a:ext cx="3322750" cy="244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104068" y="3743459"/>
            <a:ext cx="3146738" cy="16399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431110" y="682578"/>
            <a:ext cx="2099256" cy="113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CAT</a:t>
            </a:r>
            <a:endParaRPr lang="en-GB" dirty="0"/>
          </a:p>
        </p:txBody>
      </p:sp>
      <p:sp>
        <p:nvSpPr>
          <p:cNvPr id="14" name="Rectangle 13"/>
          <p:cNvSpPr/>
          <p:nvPr/>
        </p:nvSpPr>
        <p:spPr>
          <a:xfrm>
            <a:off x="7431110" y="2610118"/>
            <a:ext cx="2099256" cy="113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BIRD</a:t>
            </a:r>
            <a:endParaRPr lang="en-GB" dirty="0"/>
          </a:p>
        </p:txBody>
      </p:sp>
      <p:sp>
        <p:nvSpPr>
          <p:cNvPr id="15" name="Rectangle 14"/>
          <p:cNvSpPr/>
          <p:nvPr/>
        </p:nvSpPr>
        <p:spPr>
          <a:xfrm>
            <a:off x="7431110" y="4649273"/>
            <a:ext cx="2099256" cy="11333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DOG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927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it is humid, then it is hot</a:t>
            </a:r>
          </a:p>
          <a:p>
            <a:r>
              <a:rPr lang="en-US" dirty="0" smtClean="0"/>
              <a:t>If it is hot and humid then it is not raining</a:t>
            </a:r>
          </a:p>
          <a:p>
            <a:endParaRPr lang="en-US" dirty="0"/>
          </a:p>
          <a:p>
            <a:r>
              <a:rPr lang="en-US" dirty="0" smtClean="0"/>
              <a:t>A:</a:t>
            </a:r>
            <a:r>
              <a:rPr lang="en-US" dirty="0"/>
              <a:t> it is </a:t>
            </a:r>
            <a:r>
              <a:rPr lang="en-US" dirty="0" smtClean="0"/>
              <a:t>hot , B:</a:t>
            </a:r>
            <a:r>
              <a:rPr lang="en-US" dirty="0"/>
              <a:t> it is </a:t>
            </a:r>
            <a:r>
              <a:rPr lang="en-US" dirty="0" smtClean="0"/>
              <a:t>humid C: </a:t>
            </a:r>
            <a:r>
              <a:rPr lang="en-US" dirty="0"/>
              <a:t>it </a:t>
            </a:r>
            <a:r>
              <a:rPr lang="en-US" dirty="0" smtClean="0"/>
              <a:t>is raining </a:t>
            </a:r>
          </a:p>
          <a:p>
            <a:endParaRPr lang="en-US" dirty="0"/>
          </a:p>
          <a:p>
            <a:r>
              <a:rPr lang="en-US" dirty="0" smtClean="0"/>
              <a:t>B ---&gt;A and (</a:t>
            </a:r>
            <a:r>
              <a:rPr lang="en-US" dirty="0" err="1" smtClean="0"/>
              <a:t>A^B</a:t>
            </a:r>
            <a:r>
              <a:rPr lang="en-US" smtClean="0"/>
              <a:t>)---&gt; </a:t>
            </a:r>
            <a:r>
              <a:rPr lang="en-US" dirty="0" smtClean="0"/>
              <a:t>!C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27170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57263"/>
            <a:ext cx="10515599" cy="520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62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700" y="365125"/>
            <a:ext cx="10856891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81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611118" cy="600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90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Predicate Calculus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4813"/>
            <a:ext cx="10777538" cy="465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3988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00063"/>
            <a:ext cx="10515600" cy="5676900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1. Marcus was a man.</a:t>
            </a:r>
          </a:p>
          <a:p>
            <a:pPr marL="0" indent="0">
              <a:buNone/>
            </a:pPr>
            <a:r>
              <a:rPr lang="en-IN" dirty="0" smtClean="0"/>
              <a:t>     man(Marcus)</a:t>
            </a:r>
          </a:p>
          <a:p>
            <a:pPr marL="0" indent="0">
              <a:buNone/>
            </a:pPr>
            <a:r>
              <a:rPr lang="en-IN" dirty="0"/>
              <a:t>2. Marcus was a Pompeian.</a:t>
            </a:r>
          </a:p>
          <a:p>
            <a:pPr marL="0" indent="0">
              <a:buNone/>
            </a:pPr>
            <a:r>
              <a:rPr lang="en-IN" dirty="0"/>
              <a:t>Pompeian(Marcus</a:t>
            </a:r>
            <a:r>
              <a:rPr lang="en-IN" dirty="0" smtClean="0"/>
              <a:t>)</a:t>
            </a:r>
          </a:p>
          <a:p>
            <a:pPr marL="0" indent="0">
              <a:buNone/>
            </a:pPr>
            <a:r>
              <a:rPr lang="en-IN" dirty="0" smtClean="0"/>
              <a:t>3. John </a:t>
            </a:r>
            <a:r>
              <a:rPr lang="en-IN" dirty="0"/>
              <a:t>loves </a:t>
            </a:r>
            <a:r>
              <a:rPr lang="en-IN" dirty="0" smtClean="0"/>
              <a:t>everyone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5.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6.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49" y="3033713"/>
            <a:ext cx="2828925" cy="609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187" y="3686176"/>
            <a:ext cx="5734050" cy="9239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0174" y="4652964"/>
            <a:ext cx="6772275" cy="923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174" y="5638801"/>
            <a:ext cx="7591425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985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4" y="114300"/>
            <a:ext cx="10396536" cy="357187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886200"/>
            <a:ext cx="10763250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61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275" y="0"/>
            <a:ext cx="11601450" cy="38925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75" y="4006850"/>
            <a:ext cx="11601450" cy="264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8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72049" y="791369"/>
            <a:ext cx="6905625" cy="4895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71600"/>
            <a:ext cx="3952875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6749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2524" y="628650"/>
            <a:ext cx="50196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30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44" y="400050"/>
            <a:ext cx="10766738" cy="605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028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496887"/>
            <a:ext cx="10263188" cy="606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908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00151"/>
            <a:ext cx="9677400" cy="400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780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599" cy="538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0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485775"/>
            <a:ext cx="11044237" cy="569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58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2" y="244700"/>
            <a:ext cx="11075831" cy="5551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8055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96" y="928688"/>
            <a:ext cx="10740980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714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52" y="976313"/>
            <a:ext cx="9800823" cy="490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8169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5" y="656822"/>
            <a:ext cx="10934163" cy="5372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02520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279" y="852488"/>
            <a:ext cx="10522039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8724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490" y="334852"/>
            <a:ext cx="10650828" cy="6220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841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364" y="614362"/>
            <a:ext cx="10739436" cy="578643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187111" y="24616"/>
            <a:ext cx="49950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www.youtube.com</a:t>
            </a:r>
            <a:r>
              <a:rPr lang="en-GB" dirty="0"/>
              <a:t>/</a:t>
            </a:r>
            <a:r>
              <a:rPr lang="en-GB" dirty="0" err="1"/>
              <a:t>watch?v</a:t>
            </a:r>
            <a:r>
              <a:rPr lang="en-GB" dirty="0"/>
              <a:t>=-</a:t>
            </a:r>
            <a:r>
              <a:rPr lang="en-GB" dirty="0" err="1"/>
              <a:t>v1K9AnkAeM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73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1" y="1184856"/>
            <a:ext cx="10393250" cy="4906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0630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1" y="579549"/>
            <a:ext cx="10625070" cy="5731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951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136" y="2709863"/>
            <a:ext cx="3622988" cy="2634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172" y="2709863"/>
            <a:ext cx="3155323" cy="2866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063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Forward and backward chaining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664" y="2576848"/>
            <a:ext cx="3902701" cy="2883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624" y="2576848"/>
            <a:ext cx="4031086" cy="311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7723" y="1791035"/>
            <a:ext cx="3396265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225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199" t="21947" r="26985" b="11158"/>
          <a:stretch/>
        </p:blipFill>
        <p:spPr>
          <a:xfrm>
            <a:off x="1182592" y="351003"/>
            <a:ext cx="9050620" cy="62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0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775" y="766762"/>
            <a:ext cx="6753225" cy="532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21" y="605307"/>
            <a:ext cx="5210041" cy="5782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58732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9" y="373487"/>
            <a:ext cx="10558194" cy="6156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49338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04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4745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199" t="19397" r="26875" b="24498"/>
          <a:stretch/>
        </p:blipFill>
        <p:spPr>
          <a:xfrm>
            <a:off x="1028433" y="537882"/>
            <a:ext cx="10162027" cy="5836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5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309" t="23320" r="26544" b="10373"/>
          <a:stretch/>
        </p:blipFill>
        <p:spPr>
          <a:xfrm>
            <a:off x="1043698" y="295835"/>
            <a:ext cx="9270195" cy="626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8" y="365125"/>
            <a:ext cx="11172825" cy="610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325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419" t="21163" r="26875" b="8018"/>
          <a:stretch/>
        </p:blipFill>
        <p:spPr>
          <a:xfrm>
            <a:off x="1560865" y="324396"/>
            <a:ext cx="8605112" cy="62629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00060" y="6090645"/>
            <a:ext cx="1887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 interpretation application.</a:t>
            </a:r>
          </a:p>
        </p:txBody>
      </p:sp>
    </p:spTree>
    <p:extLst>
      <p:ext uri="{BB962C8B-B14F-4D97-AF65-F5344CB8AC3E}">
        <p14:creationId xmlns:p14="http://schemas.microsoft.com/office/powerpoint/2010/main" val="112521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640" t="42741" r="26654" b="30775"/>
          <a:stretch/>
        </p:blipFill>
        <p:spPr>
          <a:xfrm>
            <a:off x="1193602" y="1452281"/>
            <a:ext cx="9831689" cy="26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4406" y="1571223"/>
            <a:ext cx="7688687" cy="463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46185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76" y="441370"/>
            <a:ext cx="10947042" cy="602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4775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580" y="425003"/>
            <a:ext cx="10985679" cy="6130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11611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639" y="0"/>
            <a:ext cx="11191741" cy="6555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696298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188"/>
            <a:ext cx="10391775" cy="614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19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63" y="866775"/>
            <a:ext cx="9820275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735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07" y="422221"/>
            <a:ext cx="11981793" cy="602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0934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438"/>
            <a:ext cx="12582525" cy="671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119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8" y="365125"/>
            <a:ext cx="10653712" cy="604996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518" y="2421228"/>
            <a:ext cx="3838575" cy="119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179" y="3752850"/>
            <a:ext cx="13239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15" y="5763162"/>
            <a:ext cx="542925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5623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3" y="376238"/>
            <a:ext cx="12106275" cy="6105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24135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8" y="509588"/>
            <a:ext cx="11896725" cy="583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8875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18" y="373487"/>
            <a:ext cx="10908405" cy="5615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068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770529" y="329235"/>
            <a:ext cx="9067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</a:rPr>
              <a:t>Difference Between Forward and Backward Reasoning in AI</a:t>
            </a:r>
            <a:endParaRPr lang="en-US" sz="2400" b="1" i="0" dirty="0"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8235" t="19201" r="28640" b="16258"/>
          <a:stretch/>
        </p:blipFill>
        <p:spPr>
          <a:xfrm>
            <a:off x="2667901" y="790900"/>
            <a:ext cx="6883092" cy="57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8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8455" t="13904" r="29081" b="14296"/>
          <a:stretch/>
        </p:blipFill>
        <p:spPr>
          <a:xfrm>
            <a:off x="2810435" y="328354"/>
            <a:ext cx="6575611" cy="62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38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80182"/>
            <a:ext cx="10934701" cy="20200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1" y="2100263"/>
            <a:ext cx="11229976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9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3" y="365125"/>
            <a:ext cx="11029950" cy="5811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9018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318" y="365125"/>
            <a:ext cx="10901363" cy="6007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72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7062</TotalTime>
  <Words>108</Words>
  <Application>Microsoft Office PowerPoint</Application>
  <PresentationFormat>Custom</PresentationFormat>
  <Paragraphs>34</Paragraphs>
  <Slides>64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                               Unit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Predicate Calculus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Forward and backward chaining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</dc:creator>
  <cp:lastModifiedBy>Admin</cp:lastModifiedBy>
  <cp:revision>271</cp:revision>
  <dcterms:created xsi:type="dcterms:W3CDTF">2019-02-15T05:03:53Z</dcterms:created>
  <dcterms:modified xsi:type="dcterms:W3CDTF">2022-02-22T07:18:58Z</dcterms:modified>
</cp:coreProperties>
</file>